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62" r:id="rId8"/>
    <p:sldId id="260" r:id="rId9"/>
    <p:sldId id="259" r:id="rId10"/>
    <p:sldId id="263" r:id="rId11"/>
    <p:sldId id="26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09744-254F-4886-AB61-7E4A64216ADD}" v="24" dt="2024-03-11T10:26:31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9307" autoAdjust="0"/>
  </p:normalViewPr>
  <p:slideViewPr>
    <p:cSldViewPr snapToGrid="0">
      <p:cViewPr varScale="1">
        <p:scale>
          <a:sx n="102" d="100"/>
          <a:sy n="102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F733C-F625-4995-A9B2-38FF3C665AA2}" type="datetimeFigureOut">
              <a:rPr lang="nl-NL" smtClean="0"/>
              <a:t>11-3-2024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3C699-BB96-4365-8504-CED314A4F3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56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3C699-BB96-4365-8504-CED314A4F3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80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Bespreek wat ze zien op de mat. Hoe programmeer je de Blue-bot zodat hij langs alle fases van de kikker groei gaat?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3C699-BB96-4365-8504-CED314A4F3D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1537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Als de Blue-bot nog nieuw voor de kinderen is bespreek dan alle knoppen.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3C699-BB96-4365-8504-CED314A4F3D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136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11.03.2024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hooltv.nl/item/van-kikkerdril-tot-kikker-hoe-kikkers-groei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plant, rif, groen, natuur&#10;&#10;Automatisch gegenereerde beschrijving">
            <a:extLst>
              <a:ext uri="{FF2B5EF4-FFF2-40B4-BE49-F238E27FC236}">
                <a16:creationId xmlns:a16="http://schemas.microsoft.com/office/drawing/2014/main" id="{F786748D-3B5B-938E-BA53-C79F24E12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sz="5200" dirty="0">
                <a:solidFill>
                  <a:srgbClr val="FFFFFF"/>
                </a:solidFill>
              </a:rPr>
              <a:t>Van </a:t>
            </a:r>
            <a:r>
              <a:rPr lang="de-DE" sz="5200" dirty="0" err="1">
                <a:solidFill>
                  <a:srgbClr val="FFFFFF"/>
                </a:solidFill>
              </a:rPr>
              <a:t>kikkerdril</a:t>
            </a:r>
            <a:r>
              <a:rPr lang="de-DE" sz="5200" dirty="0">
                <a:solidFill>
                  <a:srgbClr val="FFFFFF"/>
                </a:solidFill>
              </a:rPr>
              <a:t> tot </a:t>
            </a:r>
            <a:r>
              <a:rPr lang="de-DE" sz="5200" dirty="0" err="1">
                <a:solidFill>
                  <a:srgbClr val="FFFFFF"/>
                </a:solidFill>
              </a:rPr>
              <a:t>kikker</a:t>
            </a:r>
            <a:endParaRPr lang="de-DE" sz="5200" dirty="0">
              <a:solidFill>
                <a:srgbClr val="FFFFFF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</a:rPr>
              <a:t>Blue-bot </a:t>
            </a:r>
            <a:r>
              <a:rPr lang="de-DE" dirty="0" err="1">
                <a:solidFill>
                  <a:srgbClr val="FFFFFF"/>
                </a:solidFill>
              </a:rPr>
              <a:t>les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3468" y="643468"/>
            <a:ext cx="4620584" cy="2580500"/>
          </a:xfrm>
        </p:spPr>
        <p:txBody>
          <a:bodyPr>
            <a:normAutofit/>
          </a:bodyPr>
          <a:lstStyle/>
          <a:p>
            <a:pPr algn="l"/>
            <a:r>
              <a:rPr lang="de-DE" sz="4400" dirty="0"/>
              <a:t>Van </a:t>
            </a:r>
            <a:r>
              <a:rPr lang="de-DE" sz="4400" dirty="0" err="1"/>
              <a:t>kikkerdril</a:t>
            </a:r>
            <a:r>
              <a:rPr lang="de-DE" sz="4400" dirty="0"/>
              <a:t> tot </a:t>
            </a:r>
            <a:r>
              <a:rPr lang="de-DE" sz="4400" dirty="0" err="1"/>
              <a:t>kikker</a:t>
            </a:r>
            <a:r>
              <a:rPr lang="de-DE" sz="4400" dirty="0"/>
              <a:t> </a:t>
            </a:r>
            <a:r>
              <a:rPr lang="de-DE" sz="4400" dirty="0" err="1"/>
              <a:t>met</a:t>
            </a:r>
            <a:r>
              <a:rPr lang="de-DE" sz="4400" dirty="0"/>
              <a:t> de Blue-bot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43466" y="4223208"/>
            <a:ext cx="5452533" cy="1829970"/>
          </a:xfrm>
        </p:spPr>
        <p:txBody>
          <a:bodyPr>
            <a:normAutofit fontScale="70000" lnSpcReduction="20000"/>
          </a:bodyPr>
          <a:lstStyle/>
          <a:p>
            <a:pPr marL="457200" indent="-457200" algn="l">
              <a:buAutoNum type="arabicPeriod"/>
            </a:pPr>
            <a:r>
              <a:rPr lang="de-DE" dirty="0" err="1"/>
              <a:t>Filmpje</a:t>
            </a:r>
            <a:r>
              <a:rPr lang="de-DE" dirty="0"/>
              <a:t> </a:t>
            </a:r>
            <a:r>
              <a:rPr lang="de-DE" dirty="0" err="1"/>
              <a:t>bekijken</a:t>
            </a:r>
            <a:endParaRPr lang="de-DE" dirty="0"/>
          </a:p>
          <a:p>
            <a:pPr marL="457200" indent="-457200" algn="l">
              <a:buAutoNum type="arabicPeriod"/>
            </a:pPr>
            <a:r>
              <a:rPr lang="de-DE" dirty="0"/>
              <a:t>Blue-bot </a:t>
            </a:r>
            <a:r>
              <a:rPr lang="de-DE" dirty="0" err="1"/>
              <a:t>bekijken</a:t>
            </a:r>
            <a:endParaRPr lang="de-DE" dirty="0"/>
          </a:p>
          <a:p>
            <a:pPr marL="457200" indent="-457200" algn="l">
              <a:buAutoNum type="arabicPeriod"/>
            </a:pPr>
            <a:r>
              <a:rPr lang="de-DE" dirty="0" err="1"/>
              <a:t>Beebotmat</a:t>
            </a:r>
            <a:endParaRPr lang="de-DE" dirty="0"/>
          </a:p>
          <a:p>
            <a:pPr marL="457200" indent="-457200" algn="l">
              <a:buAutoNum type="arabicPeriod"/>
            </a:pPr>
            <a:r>
              <a:rPr lang="de-DE" dirty="0" err="1"/>
              <a:t>Knutselen</a:t>
            </a:r>
            <a:r>
              <a:rPr lang="de-DE" dirty="0"/>
              <a:t> van de eigen </a:t>
            </a:r>
            <a:r>
              <a:rPr lang="de-DE" dirty="0" err="1"/>
              <a:t>kikkerpoel</a:t>
            </a:r>
            <a:r>
              <a:rPr lang="de-DE" dirty="0"/>
              <a:t> </a:t>
            </a:r>
            <a:r>
              <a:rPr lang="de-DE" dirty="0" err="1"/>
              <a:t>voor</a:t>
            </a:r>
            <a:r>
              <a:rPr lang="de-DE" dirty="0"/>
              <a:t> de Blue-bot</a:t>
            </a:r>
          </a:p>
          <a:p>
            <a:pPr marL="457200" indent="-457200" algn="l">
              <a:buAutoNum type="arabicPeriod"/>
            </a:pPr>
            <a:r>
              <a:rPr lang="de-DE" dirty="0" err="1"/>
              <a:t>Bouwen</a:t>
            </a:r>
            <a:r>
              <a:rPr lang="de-DE" dirty="0"/>
              <a:t> van de eigen </a:t>
            </a:r>
            <a:r>
              <a:rPr lang="de-DE" dirty="0" err="1"/>
              <a:t>kikkerpoel</a:t>
            </a:r>
            <a:r>
              <a:rPr lang="de-DE" dirty="0"/>
              <a:t> </a:t>
            </a:r>
            <a:r>
              <a:rPr lang="de-DE" dirty="0" err="1"/>
              <a:t>voor</a:t>
            </a:r>
            <a:r>
              <a:rPr lang="de-DE" dirty="0"/>
              <a:t> de Blue-bot</a:t>
            </a:r>
          </a:p>
        </p:txBody>
      </p:sp>
      <p:pic>
        <p:nvPicPr>
          <p:cNvPr id="4" name="Afbeelding 3" descr="Afbeelding met plant, rif, groen, natuur&#10;&#10;Automatisch gegenereerde beschrijving">
            <a:extLst>
              <a:ext uri="{FF2B5EF4-FFF2-40B4-BE49-F238E27FC236}">
                <a16:creationId xmlns:a16="http://schemas.microsoft.com/office/drawing/2014/main" id="{F786748D-3B5B-938E-BA53-C79F24E126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54" r="3293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8372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Rechthoek&#10;&#10;Automatisch gegenereerde beschrijving">
            <a:extLst>
              <a:ext uri="{FF2B5EF4-FFF2-40B4-BE49-F238E27FC236}">
                <a16:creationId xmlns:a16="http://schemas.microsoft.com/office/drawing/2014/main" id="{658CC9B4-1C9D-BF57-2B25-9711E800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71" r="-2" b="254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5631D8C-7E56-C4EC-9BA0-9154664C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Van kikkerdril tot kikker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40EE930-D058-2521-33F7-E4E3C4807828}"/>
              </a:ext>
            </a:extLst>
          </p:cNvPr>
          <p:cNvSpPr txBox="1"/>
          <p:nvPr/>
        </p:nvSpPr>
        <p:spPr>
          <a:xfrm>
            <a:off x="2563007" y="3022356"/>
            <a:ext cx="5404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Fasen van kikkerdril tot kikker. Bekijk samen het filmpje:</a:t>
            </a:r>
          </a:p>
          <a:p>
            <a:r>
              <a:rPr lang="nl-NL" dirty="0">
                <a:hlinkClick r:id="rId4"/>
              </a:rPr>
              <a:t>Van kikkerdril tot kikker (schooltv.nl)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8560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Rechthoek&#10;&#10;Automatisch gegenereerde beschrijving">
            <a:extLst>
              <a:ext uri="{FF2B5EF4-FFF2-40B4-BE49-F238E27FC236}">
                <a16:creationId xmlns:a16="http://schemas.microsoft.com/office/drawing/2014/main" id="{658CC9B4-1C9D-BF57-2B25-9711E800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571" r="-2" b="254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5631D8C-7E56-C4EC-9BA0-9154664C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 err="1"/>
              <a:t>Beebotmat</a:t>
            </a:r>
            <a:endParaRPr lang="nl-NL" dirty="0"/>
          </a:p>
        </p:txBody>
      </p:sp>
      <p:pic>
        <p:nvPicPr>
          <p:cNvPr id="7" name="Afbeelding 6" descr="Afbeelding met schermopname&#10;&#10;Automatisch gegenereerde beschrijving">
            <a:extLst>
              <a:ext uri="{FF2B5EF4-FFF2-40B4-BE49-F238E27FC236}">
                <a16:creationId xmlns:a16="http://schemas.microsoft.com/office/drawing/2014/main" id="{CD2745FE-AA29-48A9-20B3-1A2CFC739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51" y="2055803"/>
            <a:ext cx="5185694" cy="34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2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Rechthoek, envelop&#10;&#10;Automatisch gegenereerde beschrijving">
            <a:extLst>
              <a:ext uri="{FF2B5EF4-FFF2-40B4-BE49-F238E27FC236}">
                <a16:creationId xmlns:a16="http://schemas.microsoft.com/office/drawing/2014/main" id="{E4E74EC1-E760-A363-CC1C-FBF49083A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681" r="-2" b="243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D0AC2E45-B5F6-ECB7-7400-1934ABDAB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21" y="1463040"/>
            <a:ext cx="4725202" cy="472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7B15D354-C88E-0DBC-C727-B6541387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3" y="826971"/>
            <a:ext cx="5131067" cy="513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E16501B-D262-8CD6-1585-1F160A29C256}"/>
              </a:ext>
            </a:extLst>
          </p:cNvPr>
          <p:cNvSpPr txBox="1"/>
          <p:nvPr/>
        </p:nvSpPr>
        <p:spPr>
          <a:xfrm>
            <a:off x="2432860" y="826971"/>
            <a:ext cx="616979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4400" b="1" i="0" u="none" strike="noStrike" dirty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Blue-bot</a:t>
            </a:r>
            <a:endParaRPr lang="nl-NL" sz="4400" b="0" dirty="0">
              <a:solidFill>
                <a:srgbClr val="00B050"/>
              </a:solidFill>
              <a:effectLst/>
            </a:endParaRPr>
          </a:p>
          <a:p>
            <a:br>
              <a:rPr lang="nl-NL" sz="4400" dirty="0">
                <a:solidFill>
                  <a:srgbClr val="00B050"/>
                </a:solidFill>
              </a:rPr>
            </a:br>
            <a:endParaRPr lang="nl-NL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0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Rechthoek&#10;&#10;Automatisch gegenereerde beschrijving">
            <a:extLst>
              <a:ext uri="{FF2B5EF4-FFF2-40B4-BE49-F238E27FC236}">
                <a16:creationId xmlns:a16="http://schemas.microsoft.com/office/drawing/2014/main" id="{658CC9B4-1C9D-BF57-2B25-9711E800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1" r="-2" b="254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847EAD-8C36-9C71-DA94-9D086689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Knutselen van de eigen kikkerpoel </a:t>
            </a:r>
          </a:p>
        </p:txBody>
      </p:sp>
      <p:pic>
        <p:nvPicPr>
          <p:cNvPr id="5" name="Afbeelding 4" descr="Afbeelding met bloem, plant, rif, Groenblauw&#10;&#10;Automatisch gegenereerde beschrijving">
            <a:extLst>
              <a:ext uri="{FF2B5EF4-FFF2-40B4-BE49-F238E27FC236}">
                <a16:creationId xmlns:a16="http://schemas.microsoft.com/office/drawing/2014/main" id="{2735A9C8-8F68-B6C1-C32E-BDE132DB09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329" y="1559292"/>
            <a:ext cx="4324471" cy="43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9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Rechthoek&#10;&#10;Automatisch gegenereerde beschrijving">
            <a:extLst>
              <a:ext uri="{FF2B5EF4-FFF2-40B4-BE49-F238E27FC236}">
                <a16:creationId xmlns:a16="http://schemas.microsoft.com/office/drawing/2014/main" id="{658CC9B4-1C9D-BF57-2B25-9711E8003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571" r="-2" b="254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3847EAD-8C36-9C71-DA94-9D086689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l-NL" dirty="0"/>
              <a:t>Bouwen van de eigen kikkerpoel </a:t>
            </a:r>
          </a:p>
        </p:txBody>
      </p:sp>
      <p:pic>
        <p:nvPicPr>
          <p:cNvPr id="5" name="Afbeelding 4" descr="Afbeelding met persoon, kleding, overdekt, Menselijk gezicht&#10;&#10;Automatisch gegenereerde beschrijving">
            <a:extLst>
              <a:ext uri="{FF2B5EF4-FFF2-40B4-BE49-F238E27FC236}">
                <a16:creationId xmlns:a16="http://schemas.microsoft.com/office/drawing/2014/main" id="{D175B521-3E3B-3DD5-1D92-79F137C7F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421" y="2573517"/>
            <a:ext cx="4201212" cy="31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Afbeelding met tekst, schermopname, Rechthoek, envelop&#10;&#10;Automatisch gegenereerde beschrijving">
            <a:extLst>
              <a:ext uri="{FF2B5EF4-FFF2-40B4-BE49-F238E27FC236}">
                <a16:creationId xmlns:a16="http://schemas.microsoft.com/office/drawing/2014/main" id="{E4E74EC1-E760-A363-CC1C-FBF49083A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81" r="-2" b="2432"/>
          <a:stretch/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17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25a6a-5df6-4131-8bd4-46fe0d3f3be6">
      <Terms xmlns="http://schemas.microsoft.com/office/infopath/2007/PartnerControls"/>
    </lcf76f155ced4ddcb4097134ff3c332f>
    <TaxCatchAll xmlns="62df26fc-5138-4420-8374-9eac070603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A83AE6B835BF4D9E17AEF0A784296C" ma:contentTypeVersion="13" ma:contentTypeDescription="Een nieuw document maken." ma:contentTypeScope="" ma:versionID="2684c99d934ad63680b6b625623eb102">
  <xsd:schema xmlns:xsd="http://www.w3.org/2001/XMLSchema" xmlns:xs="http://www.w3.org/2001/XMLSchema" xmlns:p="http://schemas.microsoft.com/office/2006/metadata/properties" xmlns:ns2="bce25a6a-5df6-4131-8bd4-46fe0d3f3be6" xmlns:ns3="62df26fc-5138-4420-8374-9eac070603a0" targetNamespace="http://schemas.microsoft.com/office/2006/metadata/properties" ma:root="true" ma:fieldsID="12f05800de1eddec46d733bed5519069" ns2:_="" ns3:_="">
    <xsd:import namespace="bce25a6a-5df6-4131-8bd4-46fe0d3f3be6"/>
    <xsd:import namespace="62df26fc-5138-4420-8374-9eac07060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25a6a-5df6-4131-8bd4-46fe0d3f3b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17b5585b-ca92-4af9-9e07-1ee0498481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f26fc-5138-4420-8374-9eac070603a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03d1d04-60c8-4243-8bf5-32def632b6ea}" ma:internalName="TaxCatchAll" ma:showField="CatchAllData" ma:web="62df26fc-5138-4420-8374-9eac07060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0309DC-6057-473E-84DA-13A19DE158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E1E1B4-E1D9-45DE-B2EA-0EEDC6478CD1}">
  <ds:schemaRefs>
    <ds:schemaRef ds:uri="http://schemas.microsoft.com/office/2006/metadata/properties"/>
    <ds:schemaRef ds:uri="http://schemas.microsoft.com/office/infopath/2007/PartnerControls"/>
    <ds:schemaRef ds:uri="bce25a6a-5df6-4131-8bd4-46fe0d3f3be6"/>
    <ds:schemaRef ds:uri="62df26fc-5138-4420-8374-9eac070603a0"/>
  </ds:schemaRefs>
</ds:datastoreItem>
</file>

<file path=customXml/itemProps3.xml><?xml version="1.0" encoding="utf-8"?>
<ds:datastoreItem xmlns:ds="http://schemas.openxmlformats.org/officeDocument/2006/customXml" ds:itemID="{566524C7-4B8F-4938-9C4D-A518743FD9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e25a6a-5df6-4131-8bd4-46fe0d3f3be6"/>
    <ds:schemaRef ds:uri="62df26fc-5138-4420-8374-9eac07060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112</Words>
  <Application>Microsoft Office PowerPoint</Application>
  <PresentationFormat>Breedbeeld</PresentationFormat>
  <Paragraphs>21</Paragraphs>
  <Slides>8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Kantoorthema</vt:lpstr>
      <vt:lpstr>Van kikkerdril tot kikker</vt:lpstr>
      <vt:lpstr>Van kikkerdril tot kikker met de Blue-bot</vt:lpstr>
      <vt:lpstr>Van kikkerdril tot kikker</vt:lpstr>
      <vt:lpstr>Beebotmat</vt:lpstr>
      <vt:lpstr>PowerPoint-presentatie</vt:lpstr>
      <vt:lpstr>Knutselen van de eigen kikkerpoel </vt:lpstr>
      <vt:lpstr>Bouwen van de eigen kikkerpoel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Teeuwen Mil</cp:lastModifiedBy>
  <cp:revision>14</cp:revision>
  <dcterms:created xsi:type="dcterms:W3CDTF">2023-08-21T07:00:35Z</dcterms:created>
  <dcterms:modified xsi:type="dcterms:W3CDTF">2024-03-11T10:27:34Z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0x01010032A83AE6B835BF4D9E17AEF0A784296C</vt:lpwstr>
  </property>
  <property fmtid="{D5CDD505-2E9C-101B-9397-08002B2CF9AE}" pid="3" name="MediaServiceImageTags">
    <vt:lpwstr/>
  </property>
</Properties>
</file>